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8912C9-F983-4F07-92F6-06F16EF94773}" type="datetimeFigureOut">
              <a:rPr lang="en-US" smtClean="0"/>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0D8C9-697D-430E-BB33-4464D256A53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912C9-F983-4F07-92F6-06F16EF94773}" type="datetimeFigureOut">
              <a:rPr lang="en-US" smtClean="0"/>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0D8C9-697D-430E-BB33-4464D256A5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912C9-F983-4F07-92F6-06F16EF94773}" type="datetimeFigureOut">
              <a:rPr lang="en-US" smtClean="0"/>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0D8C9-697D-430E-BB33-4464D256A5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912C9-F983-4F07-92F6-06F16EF94773}" type="datetimeFigureOut">
              <a:rPr lang="en-US" smtClean="0"/>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0D8C9-697D-430E-BB33-4464D256A5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8912C9-F983-4F07-92F6-06F16EF94773}" type="datetimeFigureOut">
              <a:rPr lang="en-US" smtClean="0"/>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0D8C9-697D-430E-BB33-4464D256A5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8912C9-F983-4F07-92F6-06F16EF94773}" type="datetimeFigureOut">
              <a:rPr lang="en-US" smtClean="0"/>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0D8C9-697D-430E-BB33-4464D256A5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8912C9-F983-4F07-92F6-06F16EF94773}" type="datetimeFigureOut">
              <a:rPr lang="en-US" smtClean="0"/>
              <a:t>7/31/2012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D0D8C9-697D-430E-BB33-4464D256A5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8912C9-F983-4F07-92F6-06F16EF94773}" type="datetimeFigureOut">
              <a:rPr lang="en-US" smtClean="0"/>
              <a:t>7/31/2012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D0D8C9-697D-430E-BB33-4464D256A5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912C9-F983-4F07-92F6-06F16EF94773}" type="datetimeFigureOut">
              <a:rPr lang="en-US" smtClean="0"/>
              <a:t>7/31/2012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D0D8C9-697D-430E-BB33-4464D256A5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912C9-F983-4F07-92F6-06F16EF94773}" type="datetimeFigureOut">
              <a:rPr lang="en-US" smtClean="0"/>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0D8C9-697D-430E-BB33-4464D256A5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912C9-F983-4F07-92F6-06F16EF94773}" type="datetimeFigureOut">
              <a:rPr lang="en-US" smtClean="0"/>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0D8C9-697D-430E-BB33-4464D256A5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912C9-F983-4F07-92F6-06F16EF94773}" type="datetimeFigureOut">
              <a:rPr lang="en-US" smtClean="0"/>
              <a:t>7/31/2012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0D8C9-697D-430E-BB33-4464D256A5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An Act relative to competitively priced electricity in the Commonwealth” (Senate, No. 2395)</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July 31, 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Interconnection Timelines (Section 49)</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department of public utilities shall develop an </a:t>
            </a:r>
            <a:r>
              <a:rPr lang="en-US" b="1" i="1" dirty="0"/>
              <a:t>enforceable standard interconnection timeline for the interconnection of distributed generation facilities</a:t>
            </a:r>
            <a:r>
              <a:rPr lang="en-US" dirty="0"/>
              <a:t>. Timelines may vary depending on the size and type of the facility or other factors as determined by the department. The department shall implement such timeline not later than November 1, 2013. The department shall enforce established timelines as part of its service quality standards review under section 1I of chapter 164 or by whatever enforcement mechanism is determined appropriate by the department.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 Metering Summary of Key Points (sections 23-30)</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Increases the total net metering cap from 3% to 6% of peak load, and exempts certain projects from the cap altogether.</a:t>
            </a:r>
          </a:p>
          <a:p>
            <a:r>
              <a:rPr lang="en-US" dirty="0" smtClean="0"/>
              <a:t>Increases </a:t>
            </a:r>
            <a:r>
              <a:rPr lang="en-US" dirty="0"/>
              <a:t>the private net metering cap from 1% to 3</a:t>
            </a:r>
            <a:r>
              <a:rPr lang="en-US" dirty="0" smtClean="0"/>
              <a:t>%.</a:t>
            </a:r>
          </a:p>
          <a:p>
            <a:r>
              <a:rPr lang="en-US" dirty="0" smtClean="0"/>
              <a:t>Increases </a:t>
            </a:r>
            <a:r>
              <a:rPr lang="en-US" dirty="0"/>
              <a:t>the net metering cap for governmental </a:t>
            </a:r>
            <a:r>
              <a:rPr lang="en-US" dirty="0" smtClean="0"/>
              <a:t>entities and </a:t>
            </a:r>
            <a:r>
              <a:rPr lang="en-US" dirty="0"/>
              <a:t>municipalities from 2% to 3%.</a:t>
            </a:r>
          </a:p>
          <a:p>
            <a:r>
              <a:rPr lang="en-US" dirty="0" smtClean="0"/>
              <a:t>Exempts </a:t>
            </a:r>
            <a:r>
              <a:rPr lang="en-US" dirty="0"/>
              <a:t>net metering facilities that generate a small amount of electricity from the private net metering </a:t>
            </a:r>
            <a:r>
              <a:rPr lang="en-US" dirty="0" smtClean="0"/>
              <a:t>cap.</a:t>
            </a:r>
          </a:p>
          <a:p>
            <a:r>
              <a:rPr lang="en-US" dirty="0" smtClean="0"/>
              <a:t>Exempts </a:t>
            </a:r>
            <a:r>
              <a:rPr lang="en-US" dirty="0"/>
              <a:t>certain net metering facilities whose capacity is under 10 kW or 25 kW, depending on the circuit it will interconnect with. </a:t>
            </a:r>
          </a:p>
          <a:p>
            <a:r>
              <a:rPr lang="en-US" dirty="0" smtClean="0"/>
              <a:t>Adds </a:t>
            </a:r>
            <a:r>
              <a:rPr lang="en-US" dirty="0"/>
              <a:t>anaerobic digestion to the list of allowable net metering generation facilities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232</Words>
  <Application>Microsoft Office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An Act relative to competitively priced electricity in the Commonwealth” (Senate, No. 2395) </vt:lpstr>
      <vt:lpstr>Interconnection Timelines (Section 49)</vt:lpstr>
      <vt:lpstr>Net Metering Summary of Key Points (sections 23-30)</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Act relative to competitively priced electricity in the Commonwealth” (Senate, No. 2395) </dc:title>
  <dc:creator> </dc:creator>
  <cp:lastModifiedBy> </cp:lastModifiedBy>
  <cp:revision>1</cp:revision>
  <dcterms:created xsi:type="dcterms:W3CDTF">2012-07-31T20:10:50Z</dcterms:created>
  <dcterms:modified xsi:type="dcterms:W3CDTF">2012-07-31T20:34:20Z</dcterms:modified>
</cp:coreProperties>
</file>